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  <p:sldId id="267" r:id="rId16"/>
    <p:sldId id="269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4" autoAdjust="0"/>
    <p:restoredTop sz="97124" autoAdjust="0"/>
  </p:normalViewPr>
  <p:slideViewPr>
    <p:cSldViewPr snapToGrid="0">
      <p:cViewPr varScale="1">
        <p:scale>
          <a:sx n="72" d="100"/>
          <a:sy n="72" d="100"/>
        </p:scale>
        <p:origin x="96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/>
      <dgm:spPr/>
      <dgm:t>
        <a:bodyPr/>
        <a:lstStyle/>
        <a:p>
          <a:r>
            <a:rPr lang="en-GB" dirty="0"/>
            <a:t>Data Domain (Business) Drivers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/>
        </a:p>
      </dgm:t>
    </dgm:pt>
    <dgm:pt modelId="{16FB38AF-53AF-4C58-8A4D-163BC62DE40D}">
      <dgm:prSet phldrT="[Text]"/>
      <dgm:spPr/>
      <dgm:t>
        <a:bodyPr/>
        <a:lstStyle/>
        <a:p>
          <a:r>
            <a:rPr lang="en-GB" dirty="0"/>
            <a:t>Data Requirements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/>
        </a:p>
      </dgm:t>
    </dgm:pt>
    <dgm:pt modelId="{684553C2-AFC4-4AEB-8483-AAADD6A34400}">
      <dgm:prSet phldrT="[Text]"/>
      <dgm:spPr/>
      <dgm:t>
        <a:bodyPr/>
        <a:lstStyle/>
        <a:p>
          <a:r>
            <a:rPr lang="en-GB" dirty="0"/>
            <a:t>Technical Capabilities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8808323-5C5B-404D-A721-BAD19C9E18E2}" type="pres">
      <dgm:prSet presAssocID="{16FB38AF-53AF-4C58-8A4D-163BC62DE40D}" presName="circ2" presStyleLbl="vennNode1" presStyleIdx="1" presStyleCnt="3"/>
      <dgm:spPr/>
    </dgm:pt>
    <dgm:pt modelId="{FA89AC80-8984-4C82-AC31-5E940EE80A4B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7C4697C-7349-42D9-A211-A17C313F9E4C}" type="pres">
      <dgm:prSet presAssocID="{684553C2-AFC4-4AEB-8483-AAADD6A34400}" presName="circ3" presStyleLbl="vennNode1" presStyleIdx="2" presStyleCnt="3"/>
      <dgm:spPr/>
    </dgm:pt>
    <dgm:pt modelId="{213B74AF-4CAF-4ADE-AF96-13A982694C30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504882B-DEA2-476B-AFD2-368A5531496A}" type="presOf" srcId="{684553C2-AFC4-4AEB-8483-AAADD6A34400}" destId="{87C4697C-7349-42D9-A211-A17C313F9E4C}" srcOrd="0" destOrd="0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D7B6CA60-FE52-4910-BCBE-3D8DD532B787}" type="presOf" srcId="{684553C2-AFC4-4AEB-8483-AAADD6A34400}" destId="{213B74AF-4CAF-4ADE-AF96-13A982694C30}" srcOrd="1" destOrd="0" presId="urn:microsoft.com/office/officeart/2005/8/layout/venn1"/>
    <dgm:cxn modelId="{B3C45641-3BC0-48A3-AF73-6FA034A62958}" type="presOf" srcId="{16FB38AF-53AF-4C58-8A4D-163BC62DE40D}" destId="{78808323-5C5B-404D-A721-BAD19C9E18E2}" srcOrd="0" destOrd="0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2466C985-EDA7-434F-B804-8A59090A81A1}" type="presOf" srcId="{16FB38AF-53AF-4C58-8A4D-163BC62DE40D}" destId="{FA89AC80-8984-4C82-AC31-5E940EE80A4B}" srcOrd="1" destOrd="0" presId="urn:microsoft.com/office/officeart/2005/8/layout/venn1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CE1BF45D-006C-425B-BDAC-C0AD9B8A91B2}" type="presParOf" srcId="{DF5BB7A0-D681-47C5-8D93-6A3E40AB61B3}" destId="{78808323-5C5B-404D-A721-BAD19C9E18E2}" srcOrd="2" destOrd="0" presId="urn:microsoft.com/office/officeart/2005/8/layout/venn1"/>
    <dgm:cxn modelId="{4329D34D-9661-498C-96B3-3F0739968A3A}" type="presParOf" srcId="{DF5BB7A0-D681-47C5-8D93-6A3E40AB61B3}" destId="{FA89AC80-8984-4C82-AC31-5E940EE80A4B}" srcOrd="3" destOrd="0" presId="urn:microsoft.com/office/officeart/2005/8/layout/venn1"/>
    <dgm:cxn modelId="{ED330A8A-2592-4D42-BD00-D32379C85EC7}" type="presParOf" srcId="{DF5BB7A0-D681-47C5-8D93-6A3E40AB61B3}" destId="{87C4697C-7349-42D9-A211-A17C313F9E4C}" srcOrd="4" destOrd="0" presId="urn:microsoft.com/office/officeart/2005/8/layout/venn1"/>
    <dgm:cxn modelId="{09032D75-7D76-42A4-B38B-1762C3FA9BD2}" type="presParOf" srcId="{DF5BB7A0-D681-47C5-8D93-6A3E40AB61B3}" destId="{213B74AF-4CAF-4ADE-AF96-13A982694C3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3EF0804D-966F-46FD-A767-0C2E2F4BE5E8}">
      <dgm:prSet phldrT="[Text]" custT="1"/>
      <dgm:spPr/>
      <dgm:t>
        <a:bodyPr/>
        <a:lstStyle/>
        <a:p>
          <a:r>
            <a:rPr lang="en-GB" sz="2000" dirty="0"/>
            <a:t>Revenue Generating</a:t>
          </a:r>
        </a:p>
      </dgm:t>
    </dgm:pt>
    <dgm:pt modelId="{456A2392-5A1C-4673-93D7-2AA48F8A5E8B}" type="parTrans" cxnId="{78D79FF1-F3AC-4DCF-ACBC-BCD238FBC23B}">
      <dgm:prSet/>
      <dgm:spPr/>
      <dgm:t>
        <a:bodyPr/>
        <a:lstStyle/>
        <a:p>
          <a:endParaRPr lang="en-GB" sz="2000"/>
        </a:p>
      </dgm:t>
    </dgm:pt>
    <dgm:pt modelId="{1E1A43B0-D50C-44F4-86CE-9AD9657D8AEA}" type="sibTrans" cxnId="{78D79FF1-F3AC-4DCF-ACBC-BCD238FBC23B}">
      <dgm:prSet/>
      <dgm:spPr/>
      <dgm:t>
        <a:bodyPr/>
        <a:lstStyle/>
        <a:p>
          <a:endParaRPr lang="en-GB" sz="2000"/>
        </a:p>
      </dgm:t>
    </dgm:pt>
    <dgm:pt modelId="{F209AEDD-AF4B-44E6-8905-A2072599B070}">
      <dgm:prSet phldrT="[Text]" custT="1"/>
      <dgm:spPr/>
      <dgm:t>
        <a:bodyPr/>
        <a:lstStyle/>
        <a:p>
          <a:r>
            <a:rPr lang="en-GB" sz="2000" dirty="0"/>
            <a:t>Supplementary</a:t>
          </a:r>
        </a:p>
      </dgm:t>
    </dgm:pt>
    <dgm:pt modelId="{935FA74A-B7E2-453F-AADD-6E4D039AD8AB}" type="parTrans" cxnId="{A6E481D1-7D1B-4527-99C0-1F17D0A0F148}">
      <dgm:prSet/>
      <dgm:spPr/>
      <dgm:t>
        <a:bodyPr/>
        <a:lstStyle/>
        <a:p>
          <a:endParaRPr lang="en-GB" sz="2000"/>
        </a:p>
      </dgm:t>
    </dgm:pt>
    <dgm:pt modelId="{2B16F792-F256-45FF-85CA-78C459D3B12C}" type="sibTrans" cxnId="{A6E481D1-7D1B-4527-99C0-1F17D0A0F148}">
      <dgm:prSet/>
      <dgm:spPr/>
      <dgm:t>
        <a:bodyPr/>
        <a:lstStyle/>
        <a:p>
          <a:endParaRPr lang="en-GB" sz="2000"/>
        </a:p>
      </dgm:t>
    </dgm:pt>
    <dgm:pt modelId="{D631126C-4371-4094-AE71-F27F74ABD55B}">
      <dgm:prSet phldrT="[Text]" custT="1"/>
      <dgm:spPr/>
      <dgm:t>
        <a:bodyPr/>
        <a:lstStyle/>
        <a:p>
          <a:r>
            <a:rPr lang="en-GB" sz="2000" dirty="0"/>
            <a:t>Governance Aligned</a:t>
          </a:r>
        </a:p>
      </dgm:t>
    </dgm:pt>
    <dgm:pt modelId="{5EC85DA3-2135-4610-B4C8-9D8143F62DC6}" type="parTrans" cxnId="{A61FC15A-3F1C-4511-ACAF-AEF1C69E5250}">
      <dgm:prSet/>
      <dgm:spPr/>
      <dgm:t>
        <a:bodyPr/>
        <a:lstStyle/>
        <a:p>
          <a:endParaRPr lang="en-GB" sz="2000"/>
        </a:p>
      </dgm:t>
    </dgm:pt>
    <dgm:pt modelId="{070AC504-A174-4AA7-8981-68DB545175AB}" type="sibTrans" cxnId="{A61FC15A-3F1C-4511-ACAF-AEF1C69E5250}">
      <dgm:prSet/>
      <dgm:spPr/>
      <dgm:t>
        <a:bodyPr/>
        <a:lstStyle/>
        <a:p>
          <a:endParaRPr lang="en-GB" sz="2000"/>
        </a:p>
      </dgm:t>
    </dgm:pt>
    <dgm:pt modelId="{F29A3B34-909A-4496-81AB-77E578F1BBE8}">
      <dgm:prSet phldrT="[Text]" custT="1"/>
      <dgm:spPr/>
      <dgm:t>
        <a:bodyPr/>
        <a:lstStyle/>
        <a:p>
          <a:r>
            <a:rPr lang="en-GB" sz="2000" dirty="0"/>
            <a:t>Accurate</a:t>
          </a:r>
        </a:p>
      </dgm:t>
    </dgm:pt>
    <dgm:pt modelId="{E40EE4E0-ABBB-4E5E-9E07-BDC098A03B7F}" type="parTrans" cxnId="{18F3BE52-865A-4929-97FB-E8DCA138CB86}">
      <dgm:prSet/>
      <dgm:spPr/>
      <dgm:t>
        <a:bodyPr/>
        <a:lstStyle/>
        <a:p>
          <a:endParaRPr lang="en-GB" sz="2000"/>
        </a:p>
      </dgm:t>
    </dgm:pt>
    <dgm:pt modelId="{1181DC78-AA21-43EF-8CA6-980473509A3C}" type="sibTrans" cxnId="{18F3BE52-865A-4929-97FB-E8DCA138CB86}">
      <dgm:prSet/>
      <dgm:spPr/>
      <dgm:t>
        <a:bodyPr/>
        <a:lstStyle/>
        <a:p>
          <a:endParaRPr lang="en-GB" sz="2000"/>
        </a:p>
      </dgm:t>
    </dgm:pt>
    <dgm:pt modelId="{80D1803C-E9F1-4C0D-A53C-DBEF6F008EA8}">
      <dgm:prSet phldrT="[Text]" custT="1"/>
      <dgm:spPr/>
      <dgm:t>
        <a:bodyPr/>
        <a:lstStyle/>
        <a:p>
          <a:r>
            <a:rPr lang="en-GB" sz="2000" dirty="0"/>
            <a:t>Meaningful</a:t>
          </a:r>
        </a:p>
      </dgm:t>
    </dgm:pt>
    <dgm:pt modelId="{1376EA1C-948C-46E5-8063-9C811BD4A3BE}" type="parTrans" cxnId="{105006F3-CDE0-44BC-9D8A-72F8F56B9D61}">
      <dgm:prSet/>
      <dgm:spPr/>
      <dgm:t>
        <a:bodyPr/>
        <a:lstStyle/>
        <a:p>
          <a:endParaRPr lang="en-GB" sz="2000"/>
        </a:p>
      </dgm:t>
    </dgm:pt>
    <dgm:pt modelId="{C2DED50B-7F3B-40CA-A0BF-5DB6C098A73B}" type="sibTrans" cxnId="{105006F3-CDE0-44BC-9D8A-72F8F56B9D61}">
      <dgm:prSet/>
      <dgm:spPr/>
      <dgm:t>
        <a:bodyPr/>
        <a:lstStyle/>
        <a:p>
          <a:endParaRPr lang="en-GB" sz="2000"/>
        </a:p>
      </dgm:t>
    </dgm:pt>
    <dgm:pt modelId="{67D696CD-14F0-4EDC-A6B2-B0066D5E6044}">
      <dgm:prSet phldrT="[Text]" custT="1"/>
      <dgm:spPr/>
      <dgm:t>
        <a:bodyPr/>
        <a:lstStyle/>
        <a:p>
          <a:r>
            <a:rPr lang="en-GB" sz="2000" dirty="0"/>
            <a:t>Necessary</a:t>
          </a:r>
        </a:p>
      </dgm:t>
    </dgm:pt>
    <dgm:pt modelId="{E2C0BEE4-F3F7-4C8C-9BAD-FDF9C7AEB830}" type="parTrans" cxnId="{403E6BD7-5298-4566-9B18-09525394B22A}">
      <dgm:prSet/>
      <dgm:spPr/>
      <dgm:t>
        <a:bodyPr/>
        <a:lstStyle/>
        <a:p>
          <a:endParaRPr lang="en-GB" sz="2000"/>
        </a:p>
      </dgm:t>
    </dgm:pt>
    <dgm:pt modelId="{569A87F1-3C8E-4E95-AAB8-F9D38E1EFAB8}" type="sibTrans" cxnId="{403E6BD7-5298-4566-9B18-09525394B22A}">
      <dgm:prSet/>
      <dgm:spPr/>
      <dgm:t>
        <a:bodyPr/>
        <a:lstStyle/>
        <a:p>
          <a:endParaRPr lang="en-GB" sz="2000"/>
        </a:p>
      </dgm:t>
    </dgm:pt>
    <dgm:pt modelId="{737275BD-327F-4810-8511-8894EA6F56E0}">
      <dgm:prSet phldrT="[Text]" custT="1"/>
      <dgm:spPr/>
      <dgm:t>
        <a:bodyPr/>
        <a:lstStyle/>
        <a:p>
          <a:r>
            <a:rPr lang="en-GB" sz="2000" dirty="0"/>
            <a:t>Accessible</a:t>
          </a:r>
        </a:p>
      </dgm:t>
    </dgm:pt>
    <dgm:pt modelId="{C8AD2C5C-DCFC-4653-B061-54E996C994F7}" type="parTrans" cxnId="{70999A56-8BAF-45E7-AF13-9FCB4A4F210F}">
      <dgm:prSet/>
      <dgm:spPr/>
      <dgm:t>
        <a:bodyPr/>
        <a:lstStyle/>
        <a:p>
          <a:endParaRPr lang="en-GB" sz="2000"/>
        </a:p>
      </dgm:t>
    </dgm:pt>
    <dgm:pt modelId="{E5AFD3D8-F32E-4C4B-9319-9C960604F7C5}" type="sibTrans" cxnId="{70999A56-8BAF-45E7-AF13-9FCB4A4F210F}">
      <dgm:prSet/>
      <dgm:spPr/>
      <dgm:t>
        <a:bodyPr/>
        <a:lstStyle/>
        <a:p>
          <a:endParaRPr lang="en-GB" sz="2000"/>
        </a:p>
      </dgm:t>
    </dgm:pt>
    <dgm:pt modelId="{8D999519-F340-4B01-9DD8-613A3645E6A8}">
      <dgm:prSet phldrT="[Text]" custT="1"/>
      <dgm:spPr/>
      <dgm:t>
        <a:bodyPr/>
        <a:lstStyle/>
        <a:p>
          <a:r>
            <a:rPr lang="en-GB" sz="2000" dirty="0"/>
            <a:t>Connected</a:t>
          </a:r>
        </a:p>
      </dgm:t>
    </dgm:pt>
    <dgm:pt modelId="{6A9926BD-592B-44C9-831C-B39C65469999}" type="parTrans" cxnId="{463CF63B-C74A-424C-BB6A-230D7E80B2E3}">
      <dgm:prSet/>
      <dgm:spPr/>
      <dgm:t>
        <a:bodyPr/>
        <a:lstStyle/>
        <a:p>
          <a:endParaRPr lang="en-GB" sz="2000"/>
        </a:p>
      </dgm:t>
    </dgm:pt>
    <dgm:pt modelId="{F75A09CE-82A9-4ADC-8884-EC997D242E84}" type="sibTrans" cxnId="{463CF63B-C74A-424C-BB6A-230D7E80B2E3}">
      <dgm:prSet/>
      <dgm:spPr/>
      <dgm:t>
        <a:bodyPr/>
        <a:lstStyle/>
        <a:p>
          <a:endParaRPr lang="en-GB" sz="2000"/>
        </a:p>
      </dgm:t>
    </dgm:pt>
    <dgm:pt modelId="{916167A3-1C9A-4795-8581-9E8455E3826D}">
      <dgm:prSet phldrT="[Text]" custT="1"/>
      <dgm:spPr/>
      <dgm:t>
        <a:bodyPr/>
        <a:lstStyle/>
        <a:p>
          <a:r>
            <a:rPr lang="en-GB" sz="2000" dirty="0"/>
            <a:t>Modelled</a:t>
          </a:r>
        </a:p>
      </dgm:t>
    </dgm:pt>
    <dgm:pt modelId="{DB87B06D-AE4C-4E49-8938-CBE1F0B35259}" type="parTrans" cxnId="{B204A5D9-4C92-419B-904F-C7353C225630}">
      <dgm:prSet/>
      <dgm:spPr/>
      <dgm:t>
        <a:bodyPr/>
        <a:lstStyle/>
        <a:p>
          <a:endParaRPr lang="en-GB" sz="2000"/>
        </a:p>
      </dgm:t>
    </dgm:pt>
    <dgm:pt modelId="{858DAE11-7F20-4582-8D93-9AF70253172A}" type="sibTrans" cxnId="{B204A5D9-4C92-419B-904F-C7353C225630}">
      <dgm:prSet/>
      <dgm:spPr/>
      <dgm:t>
        <a:bodyPr/>
        <a:lstStyle/>
        <a:p>
          <a:endParaRPr lang="en-GB" sz="2000"/>
        </a:p>
      </dgm:t>
    </dgm:pt>
    <dgm:pt modelId="{A3355C14-3ECC-42DE-81A3-A764BEDD6EF2}">
      <dgm:prSet phldrT="[Text]" custT="1"/>
      <dgm:spPr/>
      <dgm:t>
        <a:bodyPr/>
        <a:lstStyle/>
        <a:p>
          <a:r>
            <a:rPr lang="en-GB" sz="2000" dirty="0"/>
            <a:t>Timely</a:t>
          </a:r>
        </a:p>
      </dgm:t>
    </dgm:pt>
    <dgm:pt modelId="{EB9AF340-B834-4783-A259-4816728B0021}" type="parTrans" cxnId="{9499DBCA-7A83-4E22-84D4-2B7E37F82891}">
      <dgm:prSet/>
      <dgm:spPr/>
      <dgm:t>
        <a:bodyPr/>
        <a:lstStyle/>
        <a:p>
          <a:endParaRPr lang="en-GB" sz="2000"/>
        </a:p>
      </dgm:t>
    </dgm:pt>
    <dgm:pt modelId="{7978892E-C5EB-4B55-9A39-2C7ABC54E581}" type="sibTrans" cxnId="{9499DBCA-7A83-4E22-84D4-2B7E37F82891}">
      <dgm:prSet/>
      <dgm:spPr/>
      <dgm:t>
        <a:bodyPr/>
        <a:lstStyle/>
        <a:p>
          <a:endParaRPr lang="en-GB" sz="2000"/>
        </a:p>
      </dgm:t>
    </dgm:pt>
    <dgm:pt modelId="{701A888E-48FC-40C8-9BAE-3D8E00BCD4DD}">
      <dgm:prSet phldrT="[Text]" custT="1"/>
      <dgm:spPr/>
      <dgm:t>
        <a:bodyPr/>
        <a:lstStyle/>
        <a:p>
          <a:r>
            <a:rPr lang="en-GB" sz="2000" dirty="0"/>
            <a:t>Deployable</a:t>
          </a:r>
        </a:p>
      </dgm:t>
    </dgm:pt>
    <dgm:pt modelId="{05E7EBBF-3762-4B4E-9337-67C509319333}" type="parTrans" cxnId="{516C9E3E-8CB5-475A-9A3C-2E6297BA3F04}">
      <dgm:prSet/>
      <dgm:spPr/>
      <dgm:t>
        <a:bodyPr/>
        <a:lstStyle/>
        <a:p>
          <a:endParaRPr lang="en-GB" sz="2000"/>
        </a:p>
      </dgm:t>
    </dgm:pt>
    <dgm:pt modelId="{9F419B72-3992-4DE3-9627-8EB30C4AE990}" type="sibTrans" cxnId="{516C9E3E-8CB5-475A-9A3C-2E6297BA3F04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603641B-2B82-4E91-9E03-9E5C414384B1}" type="presOf" srcId="{916167A3-1C9A-4795-8581-9E8455E3826D}" destId="{5F90B44E-7B5D-40FF-8E15-D17586064A71}" srcOrd="0" destOrd="4" presId="urn:microsoft.com/office/officeart/2005/8/layout/venn1"/>
    <dgm:cxn modelId="{D4A84D21-31E0-4230-AF9C-24B1BABA0F70}" type="presOf" srcId="{916167A3-1C9A-4795-8581-9E8455E3826D}" destId="{2FF2764D-2DB0-4F8D-BED6-58B49377D596}" srcOrd="1" destOrd="4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463CF63B-C74A-424C-BB6A-230D7E80B2E3}" srcId="{684553C2-AFC4-4AEB-8483-AAADD6A34400}" destId="{8D999519-F340-4B01-9DD8-613A3645E6A8}" srcOrd="1" destOrd="0" parTransId="{6A9926BD-592B-44C9-831C-B39C65469999}" sibTransId="{F75A09CE-82A9-4ADC-8884-EC997D242E84}"/>
    <dgm:cxn modelId="{516C9E3E-8CB5-475A-9A3C-2E6297BA3F04}" srcId="{684553C2-AFC4-4AEB-8483-AAADD6A34400}" destId="{701A888E-48FC-40C8-9BAE-3D8E00BCD4DD}" srcOrd="2" destOrd="0" parTransId="{05E7EBBF-3762-4B4E-9337-67C509319333}" sibTransId="{9F419B72-3992-4DE3-9627-8EB30C4AE990}"/>
    <dgm:cxn modelId="{F80E505E-873A-47D5-BE93-EED7226ED11C}" type="presOf" srcId="{67D696CD-14F0-4EDC-A6B2-B0066D5E6044}" destId="{4319CC3E-1AEB-4677-AA75-A8C7D41628F5}" srcOrd="0" destOrd="3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4FB684C-4BCE-4FC0-BB25-F6C69418EC53}" type="presOf" srcId="{8D999519-F340-4B01-9DD8-613A3645E6A8}" destId="{5F90B44E-7B5D-40FF-8E15-D17586064A71}" srcOrd="0" destOrd="2" presId="urn:microsoft.com/office/officeart/2005/8/layout/venn1"/>
    <dgm:cxn modelId="{C2D47D4F-9A0A-4A3F-990D-EAF121AFD8A2}" type="presOf" srcId="{701A888E-48FC-40C8-9BAE-3D8E00BCD4DD}" destId="{5F90B44E-7B5D-40FF-8E15-D17586064A71}" srcOrd="0" destOrd="3" presId="urn:microsoft.com/office/officeart/2005/8/layout/venn1"/>
    <dgm:cxn modelId="{FBFC7E72-BD4E-4A44-9BBF-BE46A00AF9A6}" type="presOf" srcId="{F209AEDD-AF4B-44E6-8905-A2072599B070}" destId="{193596CF-7C2E-48CC-9C12-FECAE9AD1216}" srcOrd="0" destOrd="2" presId="urn:microsoft.com/office/officeart/2005/8/layout/venn1"/>
    <dgm:cxn modelId="{D4149E72-E5E2-4519-94DD-B6D39F9CD576}" type="presOf" srcId="{3EF0804D-966F-46FD-A767-0C2E2F4BE5E8}" destId="{F4100386-11C0-47DA-8EAB-B2EE4ED3B8E8}" srcOrd="1" destOrd="1" presId="urn:microsoft.com/office/officeart/2005/8/layout/venn1"/>
    <dgm:cxn modelId="{18F3BE52-865A-4929-97FB-E8DCA138CB86}" srcId="{16FB38AF-53AF-4C58-8A4D-163BC62DE40D}" destId="{F29A3B34-909A-4496-81AB-77E578F1BBE8}" srcOrd="0" destOrd="0" parTransId="{E40EE4E0-ABBB-4E5E-9E07-BDC098A03B7F}" sibTransId="{1181DC78-AA21-43EF-8CA6-980473509A3C}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70999A56-8BAF-45E7-AF13-9FCB4A4F210F}" srcId="{684553C2-AFC4-4AEB-8483-AAADD6A34400}" destId="{737275BD-327F-4810-8511-8894EA6F56E0}" srcOrd="0" destOrd="0" parTransId="{C8AD2C5C-DCFC-4653-B061-54E996C994F7}" sibTransId="{E5AFD3D8-F32E-4C4B-9319-9C960604F7C5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A61FC15A-3F1C-4511-ACAF-AEF1C69E5250}" srcId="{4E7A23E2-FF37-4CAF-8D2F-10FEF366CEDF}" destId="{D631126C-4371-4094-AE71-F27F74ABD55B}" srcOrd="2" destOrd="0" parTransId="{5EC85DA3-2135-4610-B4C8-9D8143F62DC6}" sibTransId="{070AC504-A174-4AA7-8981-68DB545175AB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FD87C082-081E-4F7B-90A6-4D6C52E722DB}" type="presOf" srcId="{F209AEDD-AF4B-44E6-8905-A2072599B070}" destId="{F4100386-11C0-47DA-8EAB-B2EE4ED3B8E8}" srcOrd="1" destOrd="2" presId="urn:microsoft.com/office/officeart/2005/8/layout/venn1"/>
    <dgm:cxn modelId="{ED69E983-481D-44B1-9D4E-4A0D5C5BB59F}" type="presOf" srcId="{A3355C14-3ECC-42DE-81A3-A764BEDD6EF2}" destId="{0482E970-88FC-45F1-BEEC-8088FB935240}" srcOrd="1" destOrd="4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4A0AC09E-32CC-424C-9B50-742B4397A254}" type="presOf" srcId="{80D1803C-E9F1-4C0D-A53C-DBEF6F008EA8}" destId="{0482E970-88FC-45F1-BEEC-8088FB935240}" srcOrd="1" destOrd="2" presId="urn:microsoft.com/office/officeart/2005/8/layout/venn1"/>
    <dgm:cxn modelId="{162B19A0-9B94-404D-8C1D-771E436C5FA2}" type="presOf" srcId="{701A888E-48FC-40C8-9BAE-3D8E00BCD4DD}" destId="{2FF2764D-2DB0-4F8D-BED6-58B49377D596}" srcOrd="1" destOrd="3" presId="urn:microsoft.com/office/officeart/2005/8/layout/venn1"/>
    <dgm:cxn modelId="{587986A7-8B0F-499F-944B-E99B1C931806}" type="presOf" srcId="{F29A3B34-909A-4496-81AB-77E578F1BBE8}" destId="{0482E970-88FC-45F1-BEEC-8088FB935240}" srcOrd="1" destOrd="1" presId="urn:microsoft.com/office/officeart/2005/8/layout/venn1"/>
    <dgm:cxn modelId="{FCB627BE-F231-4241-B004-A9B0C34103B2}" type="presOf" srcId="{3EF0804D-966F-46FD-A767-0C2E2F4BE5E8}" destId="{193596CF-7C2E-48CC-9C12-FECAE9AD1216}" srcOrd="0" destOrd="1" presId="urn:microsoft.com/office/officeart/2005/8/layout/venn1"/>
    <dgm:cxn modelId="{61E43BC7-2A94-48CE-B786-F16A82B23302}" type="presOf" srcId="{737275BD-327F-4810-8511-8894EA6F56E0}" destId="{2FF2764D-2DB0-4F8D-BED6-58B49377D596}" srcOrd="1" destOrd="1" presId="urn:microsoft.com/office/officeart/2005/8/layout/venn1"/>
    <dgm:cxn modelId="{7D0FCBC7-AD09-44CA-A8DD-35B2F3AC72CB}" type="presOf" srcId="{80D1803C-E9F1-4C0D-A53C-DBEF6F008EA8}" destId="{4319CC3E-1AEB-4677-AA75-A8C7D41628F5}" srcOrd="0" destOrd="2" presId="urn:microsoft.com/office/officeart/2005/8/layout/venn1"/>
    <dgm:cxn modelId="{FF8380C9-FEF8-4B26-9EE2-9EB9CB960F6B}" type="presOf" srcId="{A3355C14-3ECC-42DE-81A3-A764BEDD6EF2}" destId="{4319CC3E-1AEB-4677-AA75-A8C7D41628F5}" srcOrd="0" destOrd="4" presId="urn:microsoft.com/office/officeart/2005/8/layout/venn1"/>
    <dgm:cxn modelId="{0B911CCA-D961-4ABE-9CDD-0D15CCAE8EA3}" type="presOf" srcId="{737275BD-327F-4810-8511-8894EA6F56E0}" destId="{5F90B44E-7B5D-40FF-8E15-D17586064A71}" srcOrd="0" destOrd="1" presId="urn:microsoft.com/office/officeart/2005/8/layout/venn1"/>
    <dgm:cxn modelId="{9499DBCA-7A83-4E22-84D4-2B7E37F82891}" srcId="{16FB38AF-53AF-4C58-8A4D-163BC62DE40D}" destId="{A3355C14-3ECC-42DE-81A3-A764BEDD6EF2}" srcOrd="3" destOrd="0" parTransId="{EB9AF340-B834-4783-A259-4816728B0021}" sibTransId="{7978892E-C5EB-4B55-9A39-2C7ABC54E581}"/>
    <dgm:cxn modelId="{A6E481D1-7D1B-4527-99C0-1F17D0A0F148}" srcId="{4E7A23E2-FF37-4CAF-8D2F-10FEF366CEDF}" destId="{F209AEDD-AF4B-44E6-8905-A2072599B070}" srcOrd="1" destOrd="0" parTransId="{935FA74A-B7E2-453F-AADD-6E4D039AD8AB}" sibTransId="{2B16F792-F256-45FF-85CA-78C459D3B12C}"/>
    <dgm:cxn modelId="{403E6BD7-5298-4566-9B18-09525394B22A}" srcId="{16FB38AF-53AF-4C58-8A4D-163BC62DE40D}" destId="{67D696CD-14F0-4EDC-A6B2-B0066D5E6044}" srcOrd="2" destOrd="0" parTransId="{E2C0BEE4-F3F7-4C8C-9BAD-FDF9C7AEB830}" sibTransId="{569A87F1-3C8E-4E95-AAB8-F9D38E1EFAB8}"/>
    <dgm:cxn modelId="{B204A5D9-4C92-419B-904F-C7353C225630}" srcId="{684553C2-AFC4-4AEB-8483-AAADD6A34400}" destId="{916167A3-1C9A-4795-8581-9E8455E3826D}" srcOrd="3" destOrd="0" parTransId="{DB87B06D-AE4C-4E49-8938-CBE1F0B35259}" sibTransId="{858DAE11-7F20-4582-8D93-9AF70253172A}"/>
    <dgm:cxn modelId="{CAE5E1E2-0355-4217-8C47-D41C793EC4F2}" type="presOf" srcId="{67D696CD-14F0-4EDC-A6B2-B0066D5E6044}" destId="{0482E970-88FC-45F1-BEEC-8088FB935240}" srcOrd="1" destOrd="3" presId="urn:microsoft.com/office/officeart/2005/8/layout/venn1"/>
    <dgm:cxn modelId="{D509DBE5-5BE7-49A5-B8BD-35D8B8DA009F}" type="presOf" srcId="{D631126C-4371-4094-AE71-F27F74ABD55B}" destId="{F4100386-11C0-47DA-8EAB-B2EE4ED3B8E8}" srcOrd="1" destOrd="3" presId="urn:microsoft.com/office/officeart/2005/8/layout/venn1"/>
    <dgm:cxn modelId="{157608E6-2DFB-452F-8FE1-3FB16DACE05B}" type="presOf" srcId="{D631126C-4371-4094-AE71-F27F74ABD55B}" destId="{193596CF-7C2E-48CC-9C12-FECAE9AD1216}" srcOrd="0" destOrd="3" presId="urn:microsoft.com/office/officeart/2005/8/layout/venn1"/>
    <dgm:cxn modelId="{6DEFBBE8-7B72-41CD-A161-3B88D9DD7053}" type="presOf" srcId="{8D999519-F340-4B01-9DD8-613A3645E6A8}" destId="{2FF2764D-2DB0-4F8D-BED6-58B49377D596}" srcOrd="1" destOrd="2" presId="urn:microsoft.com/office/officeart/2005/8/layout/venn1"/>
    <dgm:cxn modelId="{1B8A73EA-570E-464F-AA78-0BB80C4CFB5B}" type="presOf" srcId="{F29A3B34-909A-4496-81AB-77E578F1BBE8}" destId="{4319CC3E-1AEB-4677-AA75-A8C7D41628F5}" srcOrd="0" destOrd="1" presId="urn:microsoft.com/office/officeart/2005/8/layout/venn1"/>
    <dgm:cxn modelId="{78D79FF1-F3AC-4DCF-ACBC-BCD238FBC23B}" srcId="{4E7A23E2-FF37-4CAF-8D2F-10FEF366CEDF}" destId="{3EF0804D-966F-46FD-A767-0C2E2F4BE5E8}" srcOrd="0" destOrd="0" parTransId="{456A2392-5A1C-4673-93D7-2AA48F8A5E8B}" sibTransId="{1E1A43B0-D50C-44F4-86CE-9AD9657D8AEA}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105006F3-CDE0-44BC-9D8A-72F8F56B9D61}" srcId="{16FB38AF-53AF-4C58-8A4D-163BC62DE40D}" destId="{80D1803C-E9F1-4C0D-A53C-DBEF6F008EA8}" srcOrd="1" destOrd="0" parTransId="{1376EA1C-948C-46E5-8063-9C811BD4A3BE}" sibTransId="{C2DED50B-7F3B-40CA-A0BF-5DB6C098A73B}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22898" y="73599"/>
          <a:ext cx="3532782" cy="353278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Domain (Business) Drivers</a:t>
          </a:r>
        </a:p>
      </dsp:txBody>
      <dsp:txXfrm>
        <a:off x="2093936" y="691836"/>
        <a:ext cx="2590706" cy="1589751"/>
      </dsp:txXfrm>
    </dsp:sp>
    <dsp:sp modelId="{78808323-5C5B-404D-A721-BAD19C9E18E2}">
      <dsp:nvSpPr>
        <dsp:cNvPr id="0" name=""/>
        <dsp:cNvSpPr/>
      </dsp:nvSpPr>
      <dsp:spPr>
        <a:xfrm>
          <a:off x="2897644" y="2281588"/>
          <a:ext cx="3532782" cy="353278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Data Requirements</a:t>
          </a:r>
        </a:p>
      </dsp:txBody>
      <dsp:txXfrm>
        <a:off x="3978087" y="3194223"/>
        <a:ext cx="2119669" cy="1943030"/>
      </dsp:txXfrm>
    </dsp:sp>
    <dsp:sp modelId="{87C4697C-7349-42D9-A211-A17C313F9E4C}">
      <dsp:nvSpPr>
        <dsp:cNvPr id="0" name=""/>
        <dsp:cNvSpPr/>
      </dsp:nvSpPr>
      <dsp:spPr>
        <a:xfrm>
          <a:off x="348153" y="2281588"/>
          <a:ext cx="3532782" cy="3532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Technical Capabilities</a:t>
          </a:r>
        </a:p>
      </dsp:txBody>
      <dsp:txXfrm>
        <a:off x="680823" y="3194223"/>
        <a:ext cx="2119669" cy="19430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79327" y="165296"/>
          <a:ext cx="3419924" cy="34199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Revenue Generating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Supplementary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Governance Aligned</a:t>
          </a:r>
        </a:p>
      </dsp:txBody>
      <dsp:txXfrm>
        <a:off x="2135317" y="763783"/>
        <a:ext cx="2507944" cy="1538966"/>
      </dsp:txXfrm>
    </dsp:sp>
    <dsp:sp modelId="{4319CC3E-1AEB-4677-AA75-A8C7D41628F5}">
      <dsp:nvSpPr>
        <dsp:cNvPr id="0" name=""/>
        <dsp:cNvSpPr/>
      </dsp:nvSpPr>
      <dsp:spPr>
        <a:xfrm>
          <a:off x="2913350" y="2302749"/>
          <a:ext cx="3419924" cy="34199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Accurate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Meaningful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Necessary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Timely</a:t>
          </a:r>
        </a:p>
      </dsp:txBody>
      <dsp:txXfrm>
        <a:off x="3959277" y="3186229"/>
        <a:ext cx="2051954" cy="1880958"/>
      </dsp:txXfrm>
    </dsp:sp>
    <dsp:sp modelId="{5F90B44E-7B5D-40FF-8E15-D17586064A71}">
      <dsp:nvSpPr>
        <dsp:cNvPr id="0" name=""/>
        <dsp:cNvSpPr/>
      </dsp:nvSpPr>
      <dsp:spPr>
        <a:xfrm>
          <a:off x="445305" y="2302749"/>
          <a:ext cx="3419924" cy="34199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Accessible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Connected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Deployable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Modelled</a:t>
          </a:r>
        </a:p>
      </dsp:txBody>
      <dsp:txXfrm>
        <a:off x="767347" y="3186229"/>
        <a:ext cx="2051954" cy="1880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8.em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hyperlink" Target="https://daappod.com/data-mesh-rad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16807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133FE-59D9-46A5-A5D3-77ED5539B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895" y="571682"/>
            <a:ext cx="5664674" cy="37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FE520-905D-4EA0-8B15-EBAD045F7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2540" y="6311963"/>
            <a:ext cx="795130" cy="12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Mesh Radio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pic>
        <p:nvPicPr>
          <p:cNvPr id="1026" name="Picture 2" descr="Data Mesh Radio | Data as a Product Podcast Network">
            <a:extLst>
              <a:ext uri="{FF2B5EF4-FFF2-40B4-BE49-F238E27FC236}">
                <a16:creationId xmlns:a16="http://schemas.microsoft.com/office/drawing/2014/main" id="{C2CB70B3-E8D7-4B2A-83D4-EA627F97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677" y="4762268"/>
            <a:ext cx="3993710" cy="3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2123572" y="9331189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https://daappod.com/data-mesh-radio/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876515" y="2381624"/>
            <a:ext cx="9224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#68 A Minimum Viable Data Mesh?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1F51508-6260-4C9D-B3E0-0A618048C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515" y="3177266"/>
            <a:ext cx="5963482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3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5134582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F6C663-734B-4CA3-A47E-0640F587D8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EDE1C9-0972-4E99-8AC4-1B80CA73A864}">
  <ds:schemaRefs>
    <ds:schemaRef ds:uri="a97e7af6-f849-444d-baea-bf45d945f04f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231e66aa-59bf-46f6-992a-5b0705807d3a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3005</TotalTime>
  <Words>233</Words>
  <Application>Microsoft Office PowerPoint</Application>
  <PresentationFormat>Custom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  <vt:lpstr>Data Mesh vs Azure </vt:lpstr>
      <vt:lpstr>Data Mesh vs Azure </vt:lpstr>
      <vt:lpstr>Data Mesh vs Azure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33</cp:revision>
  <dcterms:created xsi:type="dcterms:W3CDTF">2020-06-11T14:45:24Z</dcterms:created>
  <dcterms:modified xsi:type="dcterms:W3CDTF">2022-05-05T12:31:02Z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